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" r:id="rId2"/>
    <p:sldId id="371" r:id="rId3"/>
    <p:sldId id="372" r:id="rId4"/>
    <p:sldId id="373" r:id="rId5"/>
    <p:sldId id="374" r:id="rId6"/>
    <p:sldId id="375" r:id="rId7"/>
    <p:sldId id="376" r:id="rId8"/>
    <p:sldId id="341" r:id="rId9"/>
    <p:sldId id="342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4" r:id="rId18"/>
    <p:sldId id="385" r:id="rId19"/>
    <p:sldId id="386" r:id="rId20"/>
    <p:sldId id="387" r:id="rId21"/>
    <p:sldId id="388" r:id="rId22"/>
    <p:sldId id="389" r:id="rId23"/>
    <p:sldId id="390" r:id="rId24"/>
    <p:sldId id="391" r:id="rId25"/>
    <p:sldId id="392" r:id="rId26"/>
    <p:sldId id="393" r:id="rId27"/>
    <p:sldId id="394" r:id="rId28"/>
    <p:sldId id="395" r:id="rId29"/>
    <p:sldId id="396" r:id="rId30"/>
    <p:sldId id="397" r:id="rId31"/>
    <p:sldId id="398" r:id="rId32"/>
    <p:sldId id="405" r:id="rId33"/>
    <p:sldId id="406" r:id="rId34"/>
    <p:sldId id="407" r:id="rId35"/>
    <p:sldId id="408" r:id="rId36"/>
    <p:sldId id="409" r:id="rId37"/>
    <p:sldId id="410" r:id="rId38"/>
    <p:sldId id="411" r:id="rId39"/>
    <p:sldId id="412" r:id="rId40"/>
    <p:sldId id="413" r:id="rId41"/>
    <p:sldId id="414" r:id="rId42"/>
    <p:sldId id="415" r:id="rId43"/>
    <p:sldId id="416" r:id="rId44"/>
    <p:sldId id="417" r:id="rId45"/>
    <p:sldId id="418" r:id="rId46"/>
    <p:sldId id="419" r:id="rId47"/>
    <p:sldId id="420" r:id="rId48"/>
    <p:sldId id="421" r:id="rId49"/>
    <p:sldId id="399" r:id="rId50"/>
    <p:sldId id="400" r:id="rId51"/>
    <p:sldId id="401" r:id="rId52"/>
    <p:sldId id="402" r:id="rId53"/>
    <p:sldId id="403" r:id="rId54"/>
    <p:sldId id="488" r:id="rId55"/>
    <p:sldId id="404" r:id="rId56"/>
    <p:sldId id="426" r:id="rId57"/>
    <p:sldId id="423" r:id="rId58"/>
    <p:sldId id="424" r:id="rId59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75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46890-805E-EC95-3532-BCF6F26DE9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100C91-1DE9-F124-DF2A-4A1571423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63B217-5784-65ED-53BD-042C14319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586FB84-919F-35D3-36AE-D396CA0C40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7340EAC-3C4D-3738-2205-4C470FBD6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44422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642BBB-CED2-7B35-AC5B-EB54CE731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76E19A2-D444-2472-50B2-8D2548D27C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659C6D0-A61B-6F1B-DA68-979D1E71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F851CE-49FB-C3E4-94B9-FF928C158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BF6027C-9C6F-9B01-6C21-32E733C52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715545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C916D79-19D2-83E8-225B-073898F09AD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0525B8-0604-9192-A27B-F88E0458D4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85C7665-082D-D164-BB10-29388451F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ED1F35-58BD-6186-2A58-22586B3FD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636AE-78A9-9950-FCC4-4D6754EBC2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792859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EB62CE-1D35-64D0-99DF-A4CB8D4FE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233039D-8870-D573-BFEF-08A791DC2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A65A35-C784-F3FD-D430-CA21BCF85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FD306F-0E30-1D0B-6B38-EE532BE8C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232500-D276-39B6-A5A3-155B26DC9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47545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1BC5F-3CD5-3ACD-E7B7-3DDD90D61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CA47797-04FB-84C2-1C5B-3316C9359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393D8A-16B4-9109-1F48-043EAFF95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950F5CC-19DF-8268-06CC-C101B2F69A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5799098-FD29-3198-F00A-0F36C58F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932631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B1EC0-9084-CD28-8350-5A1BF5F85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017DE2D-CF12-30EF-3984-8F3EDD4379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5AE4CAA-8D8F-4CE9-28D4-D1032A857A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6F59F6-3784-A861-5469-B6DB07254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9795E1-1D6E-3FBA-48F6-1947130D3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F6E7EB9-837E-3147-3400-5BBB032C6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61291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4F7986-9581-DD6C-D473-5A64166B6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7B128C-0B1C-8F44-2C01-17F7AFE4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CABE8C2-7272-DCA6-90CD-1B962B4D4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E6D59E8-925A-847C-98DD-15FF203B04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E70973-8EE2-AF1C-EED7-F268F81C3D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C5D705B-2A68-887F-00E1-4C3F9DB0E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4BE9B48-BB55-483C-218A-CBABEADD5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DE83CE9-BAA0-C572-3497-80486A60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652931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E1C83-0630-1510-2877-C0ABA7F27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6E8F8F1-66F6-7050-89D8-A744C7DEF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B1B1056-0F23-2C13-E6F0-B2A45B06E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F65B0B-33D8-618F-159C-EEF6983E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2531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301C94D-16F3-DF78-5A01-C6E8F8FA8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AA52B8E-B6D2-ABF7-17AF-BCD9057FF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97C72A2-6EAF-1CA7-4243-C4A335841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61322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66208C-5384-9196-E664-3DF89C98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F60DA08-66E9-E172-033A-8C58615260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6468300-C524-1800-B101-1A5D430B5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18A4FD8-31A2-D1E0-EC39-F81402696B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B261D76-F079-01EE-49DA-8A8B162EA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262FD4-8352-1552-C912-C00C175A3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54957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F7909-2FEB-F02A-4868-925423E63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C052AED-049D-BF69-A639-816F38538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A83597-1D3E-8BBC-2D93-C71326971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D5B4C13-33C5-BC7D-8C5D-173A56CC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1355039-455F-8B75-27E3-F41E9EE13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739EDF-B06A-C463-1E3E-ECF624C84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3532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4DF1B53-30EB-0052-54CA-C3E9D0C8A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3A6B11B-FA86-A2C1-E68A-C2F3D7F8B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7084AA8-7110-7D5D-C628-617258061F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D09E3-361F-4A3B-9AEA-E54B6A2C0564}" type="datetimeFigureOut">
              <a:rPr lang="es-CL" smtClean="0"/>
              <a:t>08-08-2023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48140E0-67B3-D882-76AE-257EE3B153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3AF2A4-E6ED-B921-AD9C-765F62A2D3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3E41B6-88D6-46E9-8B93-4AFF4395239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892862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45502A3-05A7-5F28-5F56-05297167593D}"/>
              </a:ext>
            </a:extLst>
          </p:cNvPr>
          <p:cNvSpPr/>
          <p:nvPr/>
        </p:nvSpPr>
        <p:spPr>
          <a:xfrm>
            <a:off x="2809504" y="323888"/>
            <a:ext cx="47275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Máquina Virtual</a:t>
            </a:r>
          </a:p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WORKED…</a:t>
            </a:r>
          </a:p>
        </p:txBody>
      </p:sp>
    </p:spTree>
    <p:extLst>
      <p:ext uri="{BB962C8B-B14F-4D97-AF65-F5344CB8AC3E}">
        <p14:creationId xmlns:p14="http://schemas.microsoft.com/office/powerpoint/2010/main" val="261566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A2F6052-726A-952F-5630-A8FE1CBE7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67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8BD2883-B203-B1B9-4960-BD8364D04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9849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D19060-04AB-1AFE-8569-40D542246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9302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94CA6687-3687-8340-5A76-0F4FB81F62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56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5402CF5-A002-0183-55C8-B66D099C0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3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5E940FE5-EE2F-E70E-CFAC-DB7ABFD9A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24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4B70256-F461-7967-8FBD-176900B44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2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3628863-8C06-18AB-3A0A-C6DCA7850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385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9F767F9-C20D-5F78-BA16-9380D0B44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3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E38A1F4-2013-B126-D6D4-7734D81DD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46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CC390D7-DC89-88D9-3896-EBF36EDAD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74" y="364088"/>
            <a:ext cx="4076700" cy="4095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DDB00E8-E8FD-2745-AA72-4F41FCA9D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391" y="718651"/>
            <a:ext cx="4076700" cy="409575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8ACC592-6B21-1A66-2CBF-69FE9E88F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3817" y="2299996"/>
            <a:ext cx="40957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21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0E9C0C-E27F-164E-5923-7990E3887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9303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F2ADB6-6CD1-C8E5-0442-F9D91A8B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8814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667E59C-D031-7A49-A6C0-095D84F89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498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5891BAD-2183-B881-368D-74EBA4FF6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2767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93DBBE-4B1C-6549-4EA9-E1C62B96BB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63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947760F-116D-D84B-B4CC-D49F08A5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0075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81B5F5C5-465C-E252-EAD4-919D5B430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195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D502605-59BD-F75A-17A2-33B2B7074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076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3E1F6FF-238F-574F-15F1-6A82DCC755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37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5CA8E99-DFB6-D94D-309E-3090136DD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859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EA17EDA0-5817-B564-E024-D41105A41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034" y="2687411"/>
            <a:ext cx="4076700" cy="409575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84403A9D-F8ED-31EF-ADB7-0780DB261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076700" cy="40957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BFA0D33-C1E0-D3C3-92CF-DD2021D209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730" y="1667307"/>
            <a:ext cx="41052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6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F3D3904-6270-B6E2-99CB-8ED3A408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88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9D529B-153C-40E6-FB0C-A65BE7880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21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E42A6D6-9336-463E-864B-9A38EF6BA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364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8EDB19B-2A69-907C-AE3E-1E31CF26E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970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68CD523-C72F-1AD4-DC6E-72F84754CB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79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31C1B8-9B4D-2E46-6355-3F1B333D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29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4534F7D-DF7E-F1E9-C846-7D1119F58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2245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18506BE-87C4-72B4-22DB-96BBBD25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2427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F54923F-16B8-81AC-B77A-614125170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299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0D0F9F3-2A50-C74B-9CED-D99773208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213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192DBE6-8430-5438-0C8C-777CC18FB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76" y="168146"/>
            <a:ext cx="4076700" cy="40957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C079F2A-AE3E-2C0A-98F2-17BC6C277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24" y="1894309"/>
            <a:ext cx="4076700" cy="4095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F8F8BB2-F9CA-F1B8-17C9-631916961B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0524" y="2678080"/>
            <a:ext cx="4076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971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D8B91DE-63C2-FC80-FE68-85D6EE97A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09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EF0B8B4-DF75-09CD-9D8E-6A4A4D68B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520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68E9147-C807-B81A-BF11-49B82D2A8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9196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0A716B-0C47-2216-B93E-62E039ADE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491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FFCEB3C-A93E-D40D-C0A1-AE8CB7EF3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44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383896C-0058-E152-A763-DB7AF6A2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9550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C66609C-6F73-F215-0503-DDEBDA0155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958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C43807D4-F5F5-4988-BD5C-B637D4E26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96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AB42350-883A-6BAA-7E5C-26A78B830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8658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C79BB72-5B2F-6B5F-10D5-8791DBFFA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124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B05CEF8-1246-005C-0FD1-6573C6C67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63" y="84170"/>
            <a:ext cx="4076700" cy="409575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4E497C7-E362-9249-74AE-C36D0192E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020" y="1446439"/>
            <a:ext cx="4076700" cy="409575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01AE26C-88D6-BA52-A296-2EA4372F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9720" y="2762250"/>
            <a:ext cx="407670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773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46E95130-AE55-BA9D-093E-0401C1042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022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6C73D8-4308-4E67-516C-52E57A8BA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3903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B5CEEE9-F925-B7AB-9F44-5157B9635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95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66EB160-CDE3-D4DA-8910-BEAA4C2DD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0645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45502A3-05A7-5F28-5F56-05297167593D}"/>
              </a:ext>
            </a:extLst>
          </p:cNvPr>
          <p:cNvSpPr/>
          <p:nvPr/>
        </p:nvSpPr>
        <p:spPr>
          <a:xfrm>
            <a:off x="2809504" y="323888"/>
            <a:ext cx="4727576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Máquina Virtual</a:t>
            </a:r>
          </a:p>
          <a:p>
            <a:pPr algn="ctr"/>
            <a:r>
              <a:rPr lang="es-E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Master…</a:t>
            </a:r>
          </a:p>
        </p:txBody>
      </p:sp>
    </p:spTree>
    <p:extLst>
      <p:ext uri="{BB962C8B-B14F-4D97-AF65-F5344CB8AC3E}">
        <p14:creationId xmlns:p14="http://schemas.microsoft.com/office/powerpoint/2010/main" val="42847059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223EBAF-D1B5-8C63-4433-2EF65972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49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DD53434-3FB6-02EE-4CB7-E0BDEADDD5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652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532D9B2-E1E8-4568-3C4E-57CB8769F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99349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D9CF58E-721C-15B0-BD9C-D1B5AF06B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1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1FF4DF8-A943-38FC-ABC2-A620D9A4C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76700" cy="409575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1CA2C73-9732-11AA-84C5-C06B132C2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6333" y="1472565"/>
            <a:ext cx="4076700" cy="40957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FD0670C-3595-90CE-05AB-9695EB9D4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725" y="2705100"/>
            <a:ext cx="410527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7643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26CC309-89B9-0F7E-C5CE-308F58314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14800" cy="41433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123745C-2E9B-E05E-5581-300607D4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424" y="2071687"/>
            <a:ext cx="4114800" cy="413385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5BE7027-E50A-132A-D5D8-10576E42C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2" y="2714625"/>
            <a:ext cx="4095750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628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3E4D094-DFD9-08B7-7EF7-D92E52CF1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28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8EFE7EE-57A3-1D3B-E4A4-BA9CA38DE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788"/>
            <a:ext cx="12192000" cy="669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905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8</Words>
  <Application>Microsoft Office PowerPoint</Application>
  <PresentationFormat>Panorámica</PresentationFormat>
  <Paragraphs>4</Paragraphs>
  <Slides>58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58</vt:i4>
      </vt:variant>
    </vt:vector>
  </HeadingPairs>
  <TitlesOfParts>
    <vt:vector size="62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mario.fribla@gmail.com</dc:creator>
  <cp:lastModifiedBy>mario.fribla@gmail.com</cp:lastModifiedBy>
  <cp:revision>92</cp:revision>
  <dcterms:created xsi:type="dcterms:W3CDTF">2023-08-07T15:46:28Z</dcterms:created>
  <dcterms:modified xsi:type="dcterms:W3CDTF">2023-08-09T01:08:59Z</dcterms:modified>
</cp:coreProperties>
</file>